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  <p:sldId id="25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4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7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39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96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27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4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78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71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34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6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0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これから、だい（　　）かい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ねん（　）くみ　がっきゅうかい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をはじめます。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きりつ、きをつけ、れい。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おねがいします。（ぜんいん）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ちゃくせき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27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きょうの「がっきゅうかい」できまったことは、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　　　）です。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912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つぎにふりかえりです。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がっ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きゅうかいノートの「ふりかえり」をかきましょう。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54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さいごに、せんせいのおはなしです。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）せんせいおねがいします。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3026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これで、だい（　　）かい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）ねん（　）くみ　</a:t>
            </a:r>
            <a:r>
              <a:rPr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がっ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きゅうかい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をおわりにします。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きりつ、きをつけ、れい。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ありがとうございました。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777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D70DE5-F8DE-4B85-8E96-1C44071C7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5593" y="2766218"/>
            <a:ext cx="4410205" cy="1325563"/>
          </a:xfrm>
        </p:spPr>
        <p:txBody>
          <a:bodyPr/>
          <a:lstStyle/>
          <a:p>
            <a:r>
              <a:rPr kumimoji="1" lang="ja-JP" altLang="en-US" dirty="0"/>
              <a:t>以下、表示面</a:t>
            </a:r>
          </a:p>
        </p:txBody>
      </p:sp>
    </p:spTree>
    <p:extLst>
      <p:ext uri="{BB962C8B-B14F-4D97-AF65-F5344CB8AC3E}">
        <p14:creationId xmlns:p14="http://schemas.microsoft.com/office/powerpoint/2010/main" val="3239101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97874" y="1697129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かいのはじまり</a:t>
            </a:r>
          </a:p>
        </p:txBody>
      </p:sp>
    </p:spTree>
    <p:extLst>
      <p:ext uri="{BB962C8B-B14F-4D97-AF65-F5344CB8AC3E}">
        <p14:creationId xmlns:p14="http://schemas.microsoft.com/office/powerpoint/2010/main" val="2676619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10448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しかい</a:t>
            </a:r>
            <a:r>
              <a:rPr kumimoji="1" lang="ja-JP" altLang="en-US" sz="7200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ぐる</a:t>
            </a:r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ー</a:t>
            </a:r>
            <a:r>
              <a:rPr kumimoji="1" lang="ja-JP" altLang="en-US" sz="7200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ぷの</a:t>
            </a:r>
            <a:br>
              <a:rPr kumimoji="1" lang="en-US" altLang="ja-JP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しょうかい</a:t>
            </a:r>
          </a:p>
        </p:txBody>
      </p:sp>
    </p:spTree>
    <p:extLst>
      <p:ext uri="{BB962C8B-B14F-4D97-AF65-F5344CB8AC3E}">
        <p14:creationId xmlns:p14="http://schemas.microsoft.com/office/powerpoint/2010/main" val="1337491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023701"/>
            <a:ext cx="9144000" cy="2339293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ぎだい</a:t>
            </a:r>
            <a:r>
              <a:rPr kumimoji="1"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のかくにん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てい</a:t>
            </a: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あんりゆう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338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1566" y="172325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はなしあいのめあて</a:t>
            </a:r>
          </a:p>
        </p:txBody>
      </p:sp>
    </p:spTree>
    <p:extLst>
      <p:ext uri="{BB962C8B-B14F-4D97-AF65-F5344CB8AC3E}">
        <p14:creationId xmlns:p14="http://schemas.microsoft.com/office/powerpoint/2010/main" val="1292989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37063" y="1684066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きまっていること</a:t>
            </a:r>
          </a:p>
        </p:txBody>
      </p:sp>
    </p:spTree>
    <p:extLst>
      <p:ext uri="{BB962C8B-B14F-4D97-AF65-F5344CB8AC3E}">
        <p14:creationId xmlns:p14="http://schemas.microsoft.com/office/powerpoint/2010/main" val="275381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952018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はじめに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しかい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ぐる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ー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ぷ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のしょうかいです。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しかいの「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ふくしかいの「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こくばんきろくの「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よろしくおねがいします。（ぜんいん）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23855" y="4765963"/>
            <a:ext cx="7800109" cy="175432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u="sng" dirty="0" err="1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じこ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しょうかいのとき、</a:t>
            </a:r>
            <a:endParaRPr kumimoji="1" lang="en-US" altLang="ja-JP" sz="36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きょうのじぶんの</a:t>
            </a:r>
            <a:r>
              <a:rPr kumimoji="1" lang="ja-JP" altLang="en-US" sz="3600" u="sng" dirty="0" err="1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もくひょうを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endParaRPr kumimoji="1" lang="en-US" altLang="ja-JP" sz="36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はっぴょうする！</a:t>
            </a:r>
          </a:p>
        </p:txBody>
      </p:sp>
    </p:spTree>
    <p:extLst>
      <p:ext uri="{BB962C8B-B14F-4D97-AF65-F5344CB8AC3E}">
        <p14:creationId xmlns:p14="http://schemas.microsoft.com/office/powerpoint/2010/main" val="1562154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9497" y="167100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せんせいのはなし</a:t>
            </a:r>
          </a:p>
        </p:txBody>
      </p:sp>
    </p:spTree>
    <p:extLst>
      <p:ext uri="{BB962C8B-B14F-4D97-AF65-F5344CB8AC3E}">
        <p14:creationId xmlns:p14="http://schemas.microsoft.com/office/powerpoint/2010/main" val="4114099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71749" y="1488123"/>
            <a:ext cx="9144000" cy="2387600"/>
          </a:xfrm>
        </p:spPr>
        <p:txBody>
          <a:bodyPr/>
          <a:lstStyle/>
          <a:p>
            <a:r>
              <a:rPr kumimoji="1" lang="ja-JP" altLang="en-US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はなしあい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8633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370558"/>
            <a:ext cx="9144000" cy="3567202"/>
          </a:xfrm>
        </p:spPr>
        <p:txBody>
          <a:bodyPr>
            <a:normAutofit/>
          </a:bodyPr>
          <a:lstStyle/>
          <a:p>
            <a:r>
              <a:rPr kumimoji="1"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いけんの</a:t>
            </a:r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くらべあい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さんせいいけん</a:t>
            </a:r>
            <a:br>
              <a:rPr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しんぱいいけん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8717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84812" y="1461998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まとめ</a:t>
            </a:r>
          </a:p>
        </p:txBody>
      </p:sp>
    </p:spTree>
    <p:extLst>
      <p:ext uri="{BB962C8B-B14F-4D97-AF65-F5344CB8AC3E}">
        <p14:creationId xmlns:p14="http://schemas.microsoft.com/office/powerpoint/2010/main" val="729486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4628" y="2102077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きまったことの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かくにん</a:t>
            </a:r>
          </a:p>
        </p:txBody>
      </p:sp>
    </p:spTree>
    <p:extLst>
      <p:ext uri="{BB962C8B-B14F-4D97-AF65-F5344CB8AC3E}">
        <p14:creationId xmlns:p14="http://schemas.microsoft.com/office/powerpoint/2010/main" val="2414208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893072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ふりかえり</a:t>
            </a:r>
          </a:p>
        </p:txBody>
      </p:sp>
    </p:spTree>
    <p:extLst>
      <p:ext uri="{BB962C8B-B14F-4D97-AF65-F5344CB8AC3E}">
        <p14:creationId xmlns:p14="http://schemas.microsoft.com/office/powerpoint/2010/main" val="1979839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4" y="181469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せんせいのはなし</a:t>
            </a:r>
          </a:p>
        </p:txBody>
      </p:sp>
    </p:spTree>
    <p:extLst>
      <p:ext uri="{BB962C8B-B14F-4D97-AF65-F5344CB8AC3E}">
        <p14:creationId xmlns:p14="http://schemas.microsoft.com/office/powerpoint/2010/main" val="4222399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80754" y="181469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かいのおわり</a:t>
            </a:r>
          </a:p>
        </p:txBody>
      </p:sp>
    </p:spTree>
    <p:extLst>
      <p:ext uri="{BB962C8B-B14F-4D97-AF65-F5344CB8AC3E}">
        <p14:creationId xmlns:p14="http://schemas.microsoft.com/office/powerpoint/2010/main" val="205732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・つぎに、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ぎだい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のかくにんです。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きょうのぎだいは、「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てい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あんりゆうを、○○さんおねがいします。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3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はなしあいの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きょうのはなしあいのめあては、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みんなでいいましょう。せーの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、、、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めあてがたっせいできるような、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はなしあいにしましょう。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82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つぎに、きまっていることについてです。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きまっていることは、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　　　　　　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②（　　　　　　　　　　　　）・・・です。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6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330037" y="568036"/>
            <a:ext cx="9469582" cy="3350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つぎに、せんせいのおはなしです。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）せんせいおねがいします。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66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それでははなしあいをはじめていきます。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はなしあい①～③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）についてです。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まず、じぶんのかんがえをはっぴょうしてください。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だしあい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3987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つぎに、いけんを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くらべあい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しつもんや、いいなとおもういけんはありますか。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557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まとめ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にはいります。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）がいいなというかんがえがおおいので、（　　　　　）にきめてもいいですか。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それでは、（　　　　　　）にけっていします。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6373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217</Words>
  <Application>Microsoft Office PowerPoint</Application>
  <PresentationFormat>ワイド画面</PresentationFormat>
  <Paragraphs>63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3" baseType="lpstr">
      <vt:lpstr>BIZ UDP新ゴ Heavy</vt:lpstr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以下、表示面</vt:lpstr>
      <vt:lpstr>かいのはじまり</vt:lpstr>
      <vt:lpstr>しかいぐるーぷの しょうかい</vt:lpstr>
      <vt:lpstr>ぎだいのかくにん ていあんりゆう</vt:lpstr>
      <vt:lpstr>はなしあいのめあて</vt:lpstr>
      <vt:lpstr>きまっていること</vt:lpstr>
      <vt:lpstr>せんせいのはなし</vt:lpstr>
      <vt:lpstr>はなしあい</vt:lpstr>
      <vt:lpstr>いけんのくらべあい さんせいいけん しんぱいいけん</vt:lpstr>
      <vt:lpstr>まとめ</vt:lpstr>
      <vt:lpstr>きまったことの かくにん</vt:lpstr>
      <vt:lpstr>ふりかえり</vt:lpstr>
      <vt:lpstr>せんせいのはなし</vt:lpstr>
      <vt:lpstr>かいのおわり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職員003</dc:creator>
  <cp:lastModifiedBy>職員019</cp:lastModifiedBy>
  <cp:revision>18</cp:revision>
  <cp:lastPrinted>2022-06-22T09:26:29Z</cp:lastPrinted>
  <dcterms:created xsi:type="dcterms:W3CDTF">2020-10-04T07:30:15Z</dcterms:created>
  <dcterms:modified xsi:type="dcterms:W3CDTF">2024-10-29T23:05:27Z</dcterms:modified>
</cp:coreProperties>
</file>