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7" r:id="rId13"/>
    <p:sldId id="268" r:id="rId14"/>
    <p:sldId id="270" r:id="rId15"/>
    <p:sldId id="256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3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341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377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396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968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270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74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65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78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4712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34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261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AC132-1CEE-42C6-91E8-E1C1AB91E441}" type="datetimeFigureOut">
              <a:rPr kumimoji="1" lang="ja-JP" altLang="en-US" smtClean="0"/>
              <a:t>2024/10/30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3DDCA-A4F3-4EBC-9901-F0F28E31E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409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これから、だい（　　）かい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）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年（　）くみ　学きゅう会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をはじめます。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きりつ、気をつけ、れい。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おねがいします。（ぜんいん）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ちゃくせき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3271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きょうの「学きゅう会」できまったことは、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　　　　　　　　）です。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12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つぎにふりかえりです。</a:t>
            </a:r>
            <a:r>
              <a:rPr kumimoji="1"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がっ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きゅうかいノートの「ふりかえり」をかきましょう。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548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さいごに、先生のおはなしです。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）先生おねがいします。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3026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これで、だい（　　）かい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）年（　）くみ　学きゅう会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をおわりにします。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きりつ、気をつけ、れい。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ありがとうございました。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1777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03ECFE-5650-4B49-AD90-A2139563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6261" y="2866426"/>
            <a:ext cx="4059477" cy="1325563"/>
          </a:xfrm>
        </p:spPr>
        <p:txBody>
          <a:bodyPr/>
          <a:lstStyle/>
          <a:p>
            <a:r>
              <a:rPr kumimoji="1" lang="ja-JP" altLang="en-US" dirty="0"/>
              <a:t>以下、表示面</a:t>
            </a:r>
          </a:p>
        </p:txBody>
      </p:sp>
    </p:spTree>
    <p:extLst>
      <p:ext uri="{BB962C8B-B14F-4D97-AF65-F5344CB8AC3E}">
        <p14:creationId xmlns:p14="http://schemas.microsoft.com/office/powerpoint/2010/main" val="29337854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97874" y="1697129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会のはじまり</a:t>
            </a:r>
          </a:p>
        </p:txBody>
      </p:sp>
    </p:spTree>
    <p:extLst>
      <p:ext uri="{BB962C8B-B14F-4D97-AF65-F5344CB8AC3E}">
        <p14:creationId xmlns:p14="http://schemas.microsoft.com/office/powerpoint/2010/main" val="2676619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10448"/>
          </a:xfrm>
        </p:spPr>
        <p:txBody>
          <a:bodyPr>
            <a:normAutofit/>
          </a:bodyPr>
          <a:lstStyle/>
          <a:p>
            <a:r>
              <a:rPr kumimoji="1" lang="ja-JP" altLang="en-US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しかいグループの</a:t>
            </a:r>
            <a:br>
              <a:rPr kumimoji="1" lang="en-US" altLang="ja-JP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kumimoji="1" lang="ja-JP" altLang="en-US" sz="7200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しょうかい</a:t>
            </a:r>
          </a:p>
        </p:txBody>
      </p:sp>
    </p:spTree>
    <p:extLst>
      <p:ext uri="{BB962C8B-B14F-4D97-AF65-F5344CB8AC3E}">
        <p14:creationId xmlns:p14="http://schemas.microsoft.com/office/powerpoint/2010/main" val="1337491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2023701"/>
            <a:ext cx="9144000" cy="2339293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ぎだい</a:t>
            </a:r>
            <a:r>
              <a:rPr kumimoji="1" lang="ja-JP" altLang="en-US" dirty="0" err="1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のかくにん</a:t>
            </a:r>
            <a:br>
              <a:rPr kumimoji="1"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lang="ja-JP" altLang="en-US" dirty="0" err="1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てい</a:t>
            </a:r>
            <a:r>
              <a:rPr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あんりゆう</a:t>
            </a:r>
            <a:endParaRPr kumimoji="1" lang="ja-JP" altLang="en-US" dirty="0">
              <a:latin typeface="BIZ UDP新ゴ Heavy" panose="020B0900000000000000" pitchFamily="50" charset="-128"/>
              <a:ea typeface="BIZ UDP新ゴ Heavy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4338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41566" y="1723255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話しあいのめあて</a:t>
            </a:r>
          </a:p>
        </p:txBody>
      </p:sp>
    </p:spTree>
    <p:extLst>
      <p:ext uri="{BB962C8B-B14F-4D97-AF65-F5344CB8AC3E}">
        <p14:creationId xmlns:p14="http://schemas.microsoft.com/office/powerpoint/2010/main" val="1292989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37063" y="1684066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きまっていること</a:t>
            </a:r>
          </a:p>
        </p:txBody>
      </p:sp>
    </p:spTree>
    <p:extLst>
      <p:ext uri="{BB962C8B-B14F-4D97-AF65-F5344CB8AC3E}">
        <p14:creationId xmlns:p14="http://schemas.microsoft.com/office/powerpoint/2010/main" val="275381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952018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はじめに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しかいグループ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のしょうかいです。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しかいの「　　　　　」です。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ふくしかいの「　　　　　」です。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こくばんきろくの「　　　　　」です。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よろしくおねがいします。（ぜんいん）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823855" y="4765963"/>
            <a:ext cx="7800109" cy="175432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u="sng" dirty="0" err="1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じこ</a:t>
            </a:r>
            <a:r>
              <a:rPr kumimoji="1" lang="ja-JP" altLang="en-US" sz="36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しょうかいのとき、</a:t>
            </a:r>
            <a:endParaRPr kumimoji="1" lang="en-US" altLang="ja-JP" sz="3600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</a:t>
            </a:r>
            <a:r>
              <a:rPr kumimoji="1" lang="ja-JP" altLang="en-US" sz="36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きょうのじぶんの</a:t>
            </a:r>
            <a:r>
              <a:rPr kumimoji="1" lang="ja-JP" altLang="en-US" sz="3600" u="sng" dirty="0" err="1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もくひょうを</a:t>
            </a:r>
            <a:r>
              <a:rPr kumimoji="1" lang="ja-JP" altLang="en-US" sz="36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</a:t>
            </a:r>
            <a:endParaRPr kumimoji="1" lang="en-US" altLang="ja-JP" sz="3600" u="sng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3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　　　　</a:t>
            </a:r>
            <a:r>
              <a:rPr kumimoji="1" lang="ja-JP" altLang="en-US" sz="3600" u="sng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はっぴょうする！</a:t>
            </a:r>
          </a:p>
        </p:txBody>
      </p:sp>
    </p:spTree>
    <p:extLst>
      <p:ext uri="{BB962C8B-B14F-4D97-AF65-F5344CB8AC3E}">
        <p14:creationId xmlns:p14="http://schemas.microsoft.com/office/powerpoint/2010/main" val="15621542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9497" y="1671004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先生の話</a:t>
            </a:r>
          </a:p>
        </p:txBody>
      </p:sp>
    </p:spTree>
    <p:extLst>
      <p:ext uri="{BB962C8B-B14F-4D97-AF65-F5344CB8AC3E}">
        <p14:creationId xmlns:p14="http://schemas.microsoft.com/office/powerpoint/2010/main" val="4114099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71749" y="1488123"/>
            <a:ext cx="9144000" cy="2387600"/>
          </a:xfrm>
        </p:spPr>
        <p:txBody>
          <a:bodyPr/>
          <a:lstStyle/>
          <a:p>
            <a:r>
              <a:rPr kumimoji="1" lang="ja-JP" altLang="en-US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話しあい</a:t>
            </a:r>
            <a:endParaRPr kumimoji="1" lang="ja-JP" altLang="en-US" dirty="0">
              <a:latin typeface="BIZ UDP新ゴ Heavy" panose="020B0900000000000000" pitchFamily="50" charset="-128"/>
              <a:ea typeface="BIZ UDP新ゴ Heavy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986330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9315" y="1370558"/>
            <a:ext cx="9144000" cy="3567202"/>
          </a:xfrm>
        </p:spPr>
        <p:txBody>
          <a:bodyPr>
            <a:normAutofit/>
          </a:bodyPr>
          <a:lstStyle/>
          <a:p>
            <a:r>
              <a:rPr kumimoji="1" lang="ja-JP" altLang="en-US" dirty="0" err="1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いけんの</a:t>
            </a:r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くらべあい</a:t>
            </a:r>
            <a:br>
              <a:rPr kumimoji="1"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さんせいいけん</a:t>
            </a:r>
            <a:br>
              <a:rPr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しんぱいいけん</a:t>
            </a:r>
            <a:endParaRPr kumimoji="1" lang="ja-JP" altLang="en-US" dirty="0">
              <a:latin typeface="BIZ UDP新ゴ Heavy" panose="020B0900000000000000" pitchFamily="50" charset="-128"/>
              <a:ea typeface="BIZ UDP新ゴ Heavy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87179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84812" y="1461998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まとめ</a:t>
            </a:r>
          </a:p>
        </p:txBody>
      </p:sp>
    </p:spTree>
    <p:extLst>
      <p:ext uri="{BB962C8B-B14F-4D97-AF65-F5344CB8AC3E}">
        <p14:creationId xmlns:p14="http://schemas.microsoft.com/office/powerpoint/2010/main" val="7294868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54628" y="2102077"/>
            <a:ext cx="9144000" cy="2387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きまったことの</a:t>
            </a:r>
            <a:br>
              <a:rPr kumimoji="1" lang="en-US" altLang="ja-JP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</a:br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かくにん</a:t>
            </a:r>
          </a:p>
        </p:txBody>
      </p:sp>
    </p:spTree>
    <p:extLst>
      <p:ext uri="{BB962C8B-B14F-4D97-AF65-F5344CB8AC3E}">
        <p14:creationId xmlns:p14="http://schemas.microsoft.com/office/powerpoint/2010/main" val="24142082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9315" y="1893072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ふりかえり</a:t>
            </a:r>
          </a:p>
        </p:txBody>
      </p:sp>
    </p:spTree>
    <p:extLst>
      <p:ext uri="{BB962C8B-B14F-4D97-AF65-F5344CB8AC3E}">
        <p14:creationId xmlns:p14="http://schemas.microsoft.com/office/powerpoint/2010/main" val="1979839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89314" y="1814694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先生の話</a:t>
            </a:r>
          </a:p>
        </p:txBody>
      </p:sp>
    </p:spTree>
    <p:extLst>
      <p:ext uri="{BB962C8B-B14F-4D97-AF65-F5344CB8AC3E}">
        <p14:creationId xmlns:p14="http://schemas.microsoft.com/office/powerpoint/2010/main" val="4222399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680754" y="1814695"/>
            <a:ext cx="9144000" cy="2387600"/>
          </a:xfrm>
        </p:spPr>
        <p:txBody>
          <a:bodyPr/>
          <a:lstStyle/>
          <a:p>
            <a:r>
              <a:rPr kumimoji="1" lang="ja-JP" altLang="en-US" dirty="0">
                <a:latin typeface="BIZ UDP新ゴ Heavy" panose="020B0900000000000000" pitchFamily="50" charset="-128"/>
                <a:ea typeface="BIZ UDP新ゴ Heavy" panose="020B0900000000000000" pitchFamily="50" charset="-128"/>
              </a:rPr>
              <a:t>会のおわり</a:t>
            </a:r>
          </a:p>
        </p:txBody>
      </p:sp>
    </p:spTree>
    <p:extLst>
      <p:ext uri="{BB962C8B-B14F-4D97-AF65-F5344CB8AC3E}">
        <p14:creationId xmlns:p14="http://schemas.microsoft.com/office/powerpoint/2010/main" val="2057325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・つぎに、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ぎだい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のかくにんです。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きょうのぎだいは、「　　　　　　　　」です。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</a:t>
            </a:r>
            <a:r>
              <a:rPr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てい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あんりゆうは、「　　　　　　　　　」です。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937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話しあいの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『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めあて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』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についてです。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きょうの話しあいのめあては、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　　　　　　　　」です。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みんなで言いましょう。せーの</a:t>
            </a:r>
            <a:r>
              <a:rPr kumimoji="1" lang="ja-JP" altLang="en-US" sz="4800" dirty="0" err="1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、、、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めあてがたっせいできるような、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　　　話しあいにしましょう。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82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つぎに、きまっていることについてです。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きまっていることは、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①（　　　　　　　　　　　　）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②（　　　　　　　　　　　　）・・・です。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767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84218" y="2521527"/>
            <a:ext cx="9469582" cy="3350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つぎに、先生のおはなしです。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）先生おねがいします。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366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それでははなしあいをはじめていきます。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まず、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はなしあい①～③</a:t>
            </a:r>
            <a:r>
              <a:rPr lang="en-US" altLang="ja-JP" sz="4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　　　　　　　　　　）についてです。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まず、じぶんのかんがえをはっぴょうしてください。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出しあい</a:t>
            </a:r>
            <a:r>
              <a:rPr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3987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つぎに、いけんを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くらべあい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まず、いいなと思ういけんはありますか。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つぎに、「しんぱい」いけんはありますか。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8557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692727"/>
            <a:ext cx="10515600" cy="5484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まとめ</a:t>
            </a:r>
            <a:r>
              <a:rPr kumimoji="1" lang="en-US" altLang="ja-JP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r>
              <a:rPr kumimoji="1"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にはいります。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①（　　　　　　）がいいなというかんがえが多いので、（　　　　　）にきめてもいいですか。</a:t>
            </a:r>
            <a:endParaRPr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0" indent="0">
              <a:buNone/>
            </a:pPr>
            <a:r>
              <a:rPr lang="ja-JP" altLang="en-US" sz="4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それでは、（　　　　　　）にけっていします。</a:t>
            </a:r>
            <a:endParaRPr kumimoji="1" lang="en-US" altLang="ja-JP" sz="4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6373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222</Words>
  <Application>Microsoft Office PowerPoint</Application>
  <PresentationFormat>ワイド画面</PresentationFormat>
  <Paragraphs>66</Paragraphs>
  <Slides>27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27</vt:i4>
      </vt:variant>
    </vt:vector>
  </HeadingPairs>
  <TitlesOfParts>
    <vt:vector size="33" baseType="lpstr">
      <vt:lpstr>BIZ UDP新ゴ Heavy</vt:lpstr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以下、表示面</vt:lpstr>
      <vt:lpstr>会のはじまり</vt:lpstr>
      <vt:lpstr>しかいグループの しょうかい</vt:lpstr>
      <vt:lpstr>ぎだいのかくにん ていあんりゆう</vt:lpstr>
      <vt:lpstr>話しあいのめあて</vt:lpstr>
      <vt:lpstr>きまっていること</vt:lpstr>
      <vt:lpstr>先生の話</vt:lpstr>
      <vt:lpstr>話しあい</vt:lpstr>
      <vt:lpstr>いけんのくらべあい さんせいいけん しんぱいいけん</vt:lpstr>
      <vt:lpstr>まとめ</vt:lpstr>
      <vt:lpstr>きまったことの かくにん</vt:lpstr>
      <vt:lpstr>ふりかえり</vt:lpstr>
      <vt:lpstr>先生の話</vt:lpstr>
      <vt:lpstr>会のおわり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職員003</dc:creator>
  <cp:lastModifiedBy>職員019</cp:lastModifiedBy>
  <cp:revision>17</cp:revision>
  <cp:lastPrinted>2022-06-08T08:29:43Z</cp:lastPrinted>
  <dcterms:created xsi:type="dcterms:W3CDTF">2020-10-04T07:30:15Z</dcterms:created>
  <dcterms:modified xsi:type="dcterms:W3CDTF">2024-10-29T23:07:08Z</dcterms:modified>
</cp:coreProperties>
</file>