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5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4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7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9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96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27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4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78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0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これから、第（　　）回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年（　）組　学級会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をはじめます。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起立、気をつけ、礼。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おねがいします。（全員）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着席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271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今日の「学級会」で決まったことは、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　　　）です。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1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つぎに振り返りです。学級会ノートの「振り返り」を書きましょう。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4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さいごに、先生のお話です。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）先生おねがいします。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026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これで、第（　　）回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）年（　）組　学級会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を終わりにします。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起立、気をつけ、礼。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ありがとうございました。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777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FD0268-DF2C-4BA2-95E9-68213F1B6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014" y="2766218"/>
            <a:ext cx="3708748" cy="1325563"/>
          </a:xfrm>
        </p:spPr>
        <p:txBody>
          <a:bodyPr/>
          <a:lstStyle/>
          <a:p>
            <a:r>
              <a:rPr kumimoji="1" lang="ja-JP" altLang="en-US" dirty="0"/>
              <a:t>以下、表示面</a:t>
            </a:r>
          </a:p>
        </p:txBody>
      </p:sp>
    </p:spTree>
    <p:extLst>
      <p:ext uri="{BB962C8B-B14F-4D97-AF65-F5344CB8AC3E}">
        <p14:creationId xmlns:p14="http://schemas.microsoft.com/office/powerpoint/2010/main" val="354601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7874" y="1697129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会の始まり</a:t>
            </a:r>
          </a:p>
        </p:txBody>
      </p:sp>
    </p:spTree>
    <p:extLst>
      <p:ext uri="{BB962C8B-B14F-4D97-AF65-F5344CB8AC3E}">
        <p14:creationId xmlns:p14="http://schemas.microsoft.com/office/powerpoint/2010/main" val="2676619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10448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司会グループの</a:t>
            </a:r>
            <a:br>
              <a:rPr kumimoji="1" lang="en-US" altLang="ja-JP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紹介</a:t>
            </a:r>
          </a:p>
        </p:txBody>
      </p:sp>
    </p:spTree>
    <p:extLst>
      <p:ext uri="{BB962C8B-B14F-4D97-AF65-F5344CB8AC3E}">
        <p14:creationId xmlns:p14="http://schemas.microsoft.com/office/powerpoint/2010/main" val="13374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023701"/>
            <a:ext cx="9144000" cy="2339293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議題の確認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提案理由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338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1566" y="172325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話合いのめあて</a:t>
            </a:r>
          </a:p>
        </p:txBody>
      </p:sp>
    </p:spTree>
    <p:extLst>
      <p:ext uri="{BB962C8B-B14F-4D97-AF65-F5344CB8AC3E}">
        <p14:creationId xmlns:p14="http://schemas.microsoft.com/office/powerpoint/2010/main" val="1292989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37063" y="1684066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決まっていること</a:t>
            </a:r>
          </a:p>
        </p:txBody>
      </p:sp>
    </p:spTree>
    <p:extLst>
      <p:ext uri="{BB962C8B-B14F-4D97-AF65-F5344CB8AC3E}">
        <p14:creationId xmlns:p14="http://schemas.microsoft.com/office/powerpoint/2010/main" val="275381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952018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はじめに</a:t>
            </a:r>
            <a:r>
              <a:rPr kumimoji="1"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司会グループ</a:t>
            </a:r>
            <a:r>
              <a:rPr kumimoji="1"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の紹介です。</a:t>
            </a:r>
            <a:endParaRPr kumimoji="1"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司会の「　　　　　」です。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副司会の「　　　　　」です。</a:t>
            </a:r>
            <a:endParaRPr kumimoji="1"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黒板記録の「　　　　　」です。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ノート記録の「　　　　　」です。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よろしくおねがいします。（全員）</a:t>
            </a:r>
            <a:endParaRPr kumimoji="1"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77348" y="4904509"/>
            <a:ext cx="5638798" cy="13849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自己紹介のとき、</a:t>
            </a:r>
            <a:endParaRPr kumimoji="1" lang="en-US" altLang="ja-JP" sz="28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lang="ja-JP" altLang="en-US" sz="28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今日</a:t>
            </a:r>
            <a:r>
              <a:rPr kumimoji="1" lang="ja-JP" altLang="en-US" sz="28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の自分の目標を　　　　　</a:t>
            </a:r>
            <a:endParaRPr kumimoji="1" lang="en-US" altLang="ja-JP" sz="28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</a:t>
            </a:r>
            <a:r>
              <a:rPr kumimoji="1" lang="ja-JP" altLang="en-US" sz="28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発表する！</a:t>
            </a:r>
          </a:p>
        </p:txBody>
      </p:sp>
    </p:spTree>
    <p:extLst>
      <p:ext uri="{BB962C8B-B14F-4D97-AF65-F5344CB8AC3E}">
        <p14:creationId xmlns:p14="http://schemas.microsoft.com/office/powerpoint/2010/main" val="156215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9497" y="167100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先生の話</a:t>
            </a:r>
          </a:p>
        </p:txBody>
      </p:sp>
    </p:spTree>
    <p:extLst>
      <p:ext uri="{BB962C8B-B14F-4D97-AF65-F5344CB8AC3E}">
        <p14:creationId xmlns:p14="http://schemas.microsoft.com/office/powerpoint/2010/main" val="4114099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1749" y="1488123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話合い</a:t>
            </a:r>
          </a:p>
        </p:txBody>
      </p:sp>
    </p:spTree>
    <p:extLst>
      <p:ext uri="{BB962C8B-B14F-4D97-AF65-F5344CB8AC3E}">
        <p14:creationId xmlns:p14="http://schemas.microsoft.com/office/powerpoint/2010/main" val="279863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370558"/>
            <a:ext cx="9144000" cy="3567202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意見の比べ合い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賛成意見</a:t>
            </a:r>
            <a:br>
              <a:rPr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反対意見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71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84812" y="1461998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729486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4628" y="2102077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決まったことの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確認</a:t>
            </a:r>
          </a:p>
        </p:txBody>
      </p:sp>
    </p:spTree>
    <p:extLst>
      <p:ext uri="{BB962C8B-B14F-4D97-AF65-F5344CB8AC3E}">
        <p14:creationId xmlns:p14="http://schemas.microsoft.com/office/powerpoint/2010/main" val="2414208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893072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振り返り</a:t>
            </a:r>
          </a:p>
        </p:txBody>
      </p:sp>
    </p:spTree>
    <p:extLst>
      <p:ext uri="{BB962C8B-B14F-4D97-AF65-F5344CB8AC3E}">
        <p14:creationId xmlns:p14="http://schemas.microsoft.com/office/powerpoint/2010/main" val="1979839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4" y="181469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先生の話</a:t>
            </a:r>
          </a:p>
        </p:txBody>
      </p:sp>
    </p:spTree>
    <p:extLst>
      <p:ext uri="{BB962C8B-B14F-4D97-AF65-F5344CB8AC3E}">
        <p14:creationId xmlns:p14="http://schemas.microsoft.com/office/powerpoint/2010/main" val="422239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0754" y="181469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会の終わり</a:t>
            </a:r>
          </a:p>
        </p:txBody>
      </p:sp>
    </p:spTree>
    <p:extLst>
      <p:ext uri="{BB962C8B-B14F-4D97-AF65-F5344CB8AC3E}">
        <p14:creationId xmlns:p14="http://schemas.microsoft.com/office/powerpoint/2010/main" val="205732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・つぎに、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議題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の確認です。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今日の議題は、「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・提案理由は、「　　　　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3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話合いの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今日の話合いのめあては、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みんなで言いましょう。せーの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、、、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めあてが達成できるような、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話合いにしましょう。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82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つぎに、決まっていることについてです。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決まっていることは、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　　　　　　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②（　　　　　　　　　　　　）・・・です。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6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4218" y="2521527"/>
            <a:ext cx="9469582" cy="3350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つぎに、先生のお話です。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）先生おねがいします。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66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それでは話合いをはじめていきます。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話合い①～③</a:t>
            </a:r>
            <a:r>
              <a:rPr lang="en-US" altLang="ja-JP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）についてです。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まず、自分の考えを発表してください。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出し合い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98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つぎに、意見を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比べ合い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まず、賛成意見はありますか。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</a:t>
            </a:r>
            <a:r>
              <a:rPr lang="ja-JP" altLang="en-US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に、反対意見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はありますか。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55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にはいります。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）がいいなという考えが多いので、（　　　　　）に決めてもいいですか。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それでは、（　　　　　　）に決定します。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37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210</Words>
  <Application>Microsoft Office PowerPoint</Application>
  <PresentationFormat>ワイド画面</PresentationFormat>
  <Paragraphs>67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BIZ UDP新ゴ Heavy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以下、表示面</vt:lpstr>
      <vt:lpstr>会の始まり</vt:lpstr>
      <vt:lpstr>司会グループの 紹介</vt:lpstr>
      <vt:lpstr>議題の確認 提案理由</vt:lpstr>
      <vt:lpstr>話合いのめあて</vt:lpstr>
      <vt:lpstr>決まっていること</vt:lpstr>
      <vt:lpstr>先生の話</vt:lpstr>
      <vt:lpstr>話合い</vt:lpstr>
      <vt:lpstr>意見の比べ合い 賛成意見 反対意見</vt:lpstr>
      <vt:lpstr>まとめ</vt:lpstr>
      <vt:lpstr>決まったことの 確認</vt:lpstr>
      <vt:lpstr>振り返り</vt:lpstr>
      <vt:lpstr>先生の話</vt:lpstr>
      <vt:lpstr>会の終わり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職員003</dc:creator>
  <cp:lastModifiedBy>職員019</cp:lastModifiedBy>
  <cp:revision>19</cp:revision>
  <cp:lastPrinted>2022-06-08T08:29:43Z</cp:lastPrinted>
  <dcterms:created xsi:type="dcterms:W3CDTF">2020-10-04T07:30:15Z</dcterms:created>
  <dcterms:modified xsi:type="dcterms:W3CDTF">2024-10-29T23:09:26Z</dcterms:modified>
</cp:coreProperties>
</file>